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4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C6CCD91B-86B3-4194-AA76-EF076CCD2346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28BA8D7F-8B45-4709-B56B-760B0D263835}" type="slidenum">
              <a:rPr lang="en-US" smtClean="0"/>
              <a:t>‹#›</a:t>
            </a:fld>
            <a:endParaRPr lang="en-US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13542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D91B-86B3-4194-AA76-EF076CCD2346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A8D7F-8B45-4709-B56B-760B0D263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21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C6CCD91B-86B3-4194-AA76-EF076CCD2346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28BA8D7F-8B45-4709-B56B-760B0D26383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6032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D91B-86B3-4194-AA76-EF076CCD2346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A8D7F-8B45-4709-B56B-760B0D263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256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6CCD91B-86B3-4194-AA76-EF076CCD2346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8BA8D7F-8B45-4709-B56B-760B0D26383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79663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D91B-86B3-4194-AA76-EF076CCD2346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A8D7F-8B45-4709-B56B-760B0D263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713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D91B-86B3-4194-AA76-EF076CCD2346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A8D7F-8B45-4709-B56B-760B0D263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474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D91B-86B3-4194-AA76-EF076CCD2346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A8D7F-8B45-4709-B56B-760B0D263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387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D91B-86B3-4194-AA76-EF076CCD2346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A8D7F-8B45-4709-B56B-760B0D263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93402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C6CCD91B-86B3-4194-AA76-EF076CCD2346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28BA8D7F-8B45-4709-B56B-760B0D263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86243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C6CCD91B-86B3-4194-AA76-EF076CCD2346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28BA8D7F-8B45-4709-B56B-760B0D263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122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6CCD91B-86B3-4194-AA76-EF076CCD2346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28BA8D7F-8B45-4709-B56B-760B0D26383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1940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pos="1848">
          <p15:clr>
            <a:srgbClr val="F26B43"/>
          </p15:clr>
        </p15:guide>
        <p15:guide id="4294967295" orient="horz" pos="3960">
          <p15:clr>
            <a:srgbClr val="F26B43"/>
          </p15:clr>
        </p15:guide>
        <p15:guide id="4294967295" orient="horz" pos="1536">
          <p15:clr>
            <a:srgbClr val="F26B43"/>
          </p15:clr>
        </p15:guide>
        <p15:guide id="4294967295" orient="horz" pos="3840">
          <p15:clr>
            <a:srgbClr val="F26B43"/>
          </p15:clr>
        </p15:guide>
        <p15:guide id="4294967295" pos="4416">
          <p15:clr>
            <a:srgbClr val="F26B43"/>
          </p15:clr>
        </p15:guide>
        <p15:guide id="4294967295" pos="4800">
          <p15:clr>
            <a:srgbClr val="F26B43"/>
          </p15:clr>
        </p15:guide>
        <p15:guide id="4294967295" orient="horz" pos="360">
          <p15:clr>
            <a:srgbClr val="F26B43"/>
          </p15:clr>
        </p15:guide>
        <p15:guide id="4294967295" pos="7368">
          <p15:clr>
            <a:srgbClr val="F26B43"/>
          </p15:clr>
        </p15:guide>
        <p15:guide id="4294967295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693683"/>
            <a:ext cx="3793678" cy="404674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 err="1"/>
              <a:t>Menerapkan</a:t>
            </a:r>
            <a:r>
              <a:rPr lang="en-US" sz="3200" b="1" dirty="0"/>
              <a:t> </a:t>
            </a:r>
            <a:r>
              <a:rPr lang="en-US" sz="3200" b="1" dirty="0" err="1"/>
              <a:t>Berbagai</a:t>
            </a:r>
            <a:r>
              <a:rPr lang="en-US" sz="3200" b="1" dirty="0"/>
              <a:t> 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err="1" smtClean="0"/>
              <a:t>Struktur</a:t>
            </a:r>
            <a:r>
              <a:rPr lang="en-US" sz="3200" b="1" dirty="0" smtClean="0"/>
              <a:t> </a:t>
            </a:r>
            <a:r>
              <a:rPr lang="en-US" sz="3200" b="1" dirty="0" err="1"/>
              <a:t>Kontrol</a:t>
            </a:r>
            <a:r>
              <a:rPr lang="en-US" sz="3200" b="1" dirty="0"/>
              <a:t> </a:t>
            </a:r>
            <a:r>
              <a:rPr lang="en-US" sz="3200" b="1" dirty="0" err="1"/>
              <a:t>dalam</a:t>
            </a:r>
            <a:r>
              <a:rPr lang="en-US" sz="3200" b="1" dirty="0"/>
              <a:t> </a:t>
            </a:r>
            <a:r>
              <a:rPr lang="en-US" sz="3200" b="1" dirty="0" err="1"/>
              <a:t>Aplikasi</a:t>
            </a:r>
            <a:r>
              <a:rPr lang="en-US" sz="3200" b="1" dirty="0"/>
              <a:t> </a:t>
            </a:r>
            <a:r>
              <a:rPr lang="en-US" sz="3200" b="1" dirty="0" err="1"/>
              <a:t>antar</a:t>
            </a:r>
            <a:r>
              <a:rPr lang="en-US" sz="3200" b="1" dirty="0"/>
              <a:t> </a:t>
            </a:r>
            <a:r>
              <a:rPr lang="en-US" sz="3200" b="1" dirty="0" err="1"/>
              <a:t>muka</a:t>
            </a:r>
            <a:r>
              <a:rPr lang="en-US" sz="3200" b="1" dirty="0"/>
              <a:t>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(</a:t>
            </a:r>
            <a:r>
              <a:rPr lang="en-US" sz="3200" b="1" dirty="0"/>
              <a:t>User Interface) 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PEMOGRAMAN DASAR (TKJ X)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740425"/>
            <a:ext cx="3793678" cy="1037760"/>
          </a:xfrm>
        </p:spPr>
        <p:txBody>
          <a:bodyPr/>
          <a:lstStyle/>
          <a:p>
            <a:r>
              <a:rPr lang="en-US" dirty="0" err="1" smtClean="0"/>
              <a:t>Djanan</a:t>
            </a:r>
            <a:r>
              <a:rPr lang="en-US" dirty="0" smtClean="0"/>
              <a:t> </a:t>
            </a:r>
            <a:r>
              <a:rPr lang="en-US" dirty="0" err="1" smtClean="0"/>
              <a:t>Mursito</a:t>
            </a:r>
            <a:r>
              <a:rPr lang="en-US" dirty="0" smtClean="0"/>
              <a:t> Latif </a:t>
            </a:r>
            <a:r>
              <a:rPr lang="en-US" dirty="0" err="1" smtClean="0"/>
              <a:t>S.Pd</a:t>
            </a:r>
            <a:endParaRPr lang="en-US" dirty="0" smtClean="0"/>
          </a:p>
          <a:p>
            <a:r>
              <a:rPr lang="en-US" dirty="0" smtClean="0"/>
              <a:t>SMK PGRI 2 WONOGIRI</a:t>
            </a:r>
          </a:p>
        </p:txBody>
      </p:sp>
    </p:spTree>
    <p:extLst>
      <p:ext uri="{BB962C8B-B14F-4D97-AF65-F5344CB8AC3E}">
        <p14:creationId xmlns:p14="http://schemas.microsoft.com/office/powerpoint/2010/main" val="1006060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Pengertian</a:t>
            </a:r>
            <a:r>
              <a:rPr lang="en-US" b="1" dirty="0"/>
              <a:t> </a:t>
            </a:r>
            <a:r>
              <a:rPr lang="en-US" b="1" dirty="0" err="1"/>
              <a:t>Antarmuka</a:t>
            </a:r>
            <a:r>
              <a:rPr lang="en-US" b="1" dirty="0"/>
              <a:t> </a:t>
            </a:r>
            <a:r>
              <a:rPr lang="en-US" b="1" dirty="0" err="1"/>
              <a:t>Pengguna</a:t>
            </a:r>
            <a:r>
              <a:rPr lang="en-US" b="1" dirty="0"/>
              <a:t> (User Interface)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Antarmuka</a:t>
            </a:r>
            <a:r>
              <a:rPr lang="en-US" sz="2800" dirty="0"/>
              <a:t> </a:t>
            </a:r>
            <a:r>
              <a:rPr lang="en-US" sz="2800" dirty="0" err="1"/>
              <a:t>pengguna</a:t>
            </a:r>
            <a:r>
              <a:rPr lang="en-US" sz="2800" dirty="0"/>
              <a:t> (</a:t>
            </a:r>
            <a:r>
              <a:rPr lang="en-US" sz="2800" dirty="0" err="1"/>
              <a:t>bahasa</a:t>
            </a:r>
            <a:r>
              <a:rPr lang="en-US" sz="2800" dirty="0"/>
              <a:t> </a:t>
            </a:r>
            <a:r>
              <a:rPr lang="en-US" sz="2800" dirty="0" err="1"/>
              <a:t>Inggris</a:t>
            </a:r>
            <a:r>
              <a:rPr lang="en-US" sz="2800" dirty="0"/>
              <a:t>: user interface) </a:t>
            </a:r>
            <a:r>
              <a:rPr lang="en-US" sz="2800" dirty="0" err="1"/>
              <a:t>merupakan</a:t>
            </a:r>
            <a:r>
              <a:rPr lang="en-US" sz="2800" dirty="0"/>
              <a:t> </a:t>
            </a:r>
            <a:r>
              <a:rPr lang="en-US" sz="2800" dirty="0" err="1"/>
              <a:t>bentuk</a:t>
            </a:r>
            <a:r>
              <a:rPr lang="en-US" sz="2800" dirty="0"/>
              <a:t> </a:t>
            </a:r>
            <a:r>
              <a:rPr lang="en-US" sz="2800" dirty="0" err="1"/>
              <a:t>tampilan</a:t>
            </a:r>
            <a:r>
              <a:rPr lang="en-US" sz="2800" dirty="0"/>
              <a:t> </a:t>
            </a:r>
            <a:r>
              <a:rPr lang="en-US" sz="2800" dirty="0" err="1"/>
              <a:t>grafis</a:t>
            </a:r>
            <a:r>
              <a:rPr lang="en-US" sz="2800" dirty="0"/>
              <a:t> yang </a:t>
            </a:r>
            <a:r>
              <a:rPr lang="en-US" sz="2800" dirty="0" err="1"/>
              <a:t>berhubungan</a:t>
            </a:r>
            <a:r>
              <a:rPr lang="en-US" sz="2800" dirty="0"/>
              <a:t> </a:t>
            </a:r>
            <a:r>
              <a:rPr lang="en-US" sz="2800" dirty="0" err="1"/>
              <a:t>langsung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pengguna</a:t>
            </a:r>
            <a:r>
              <a:rPr lang="en-US" sz="2800" dirty="0"/>
              <a:t> (user). </a:t>
            </a:r>
            <a:r>
              <a:rPr lang="en-US" sz="2800" dirty="0" err="1"/>
              <a:t>Antarmuka</a:t>
            </a:r>
            <a:r>
              <a:rPr lang="en-US" sz="2800" dirty="0"/>
              <a:t> </a:t>
            </a:r>
            <a:r>
              <a:rPr lang="en-US" sz="2800" dirty="0" err="1"/>
              <a:t>pengguna</a:t>
            </a:r>
            <a:r>
              <a:rPr lang="en-US" sz="2800" dirty="0"/>
              <a:t> </a:t>
            </a:r>
            <a:r>
              <a:rPr lang="en-US" sz="2800" dirty="0" err="1"/>
              <a:t>berfungsi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menghubungkan</a:t>
            </a:r>
            <a:r>
              <a:rPr lang="en-US" sz="2800" dirty="0"/>
              <a:t> </a:t>
            </a:r>
            <a:r>
              <a:rPr lang="en-US" sz="2800" dirty="0" err="1"/>
              <a:t>antara</a:t>
            </a:r>
            <a:r>
              <a:rPr lang="en-US" sz="2800" dirty="0"/>
              <a:t> </a:t>
            </a:r>
            <a:r>
              <a:rPr lang="en-US" sz="2800" dirty="0" err="1"/>
              <a:t>pengguna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operasi</a:t>
            </a:r>
            <a:r>
              <a:rPr lang="en-US" sz="2800" dirty="0"/>
              <a:t>, </a:t>
            </a:r>
            <a:r>
              <a:rPr lang="en-US" sz="2800" dirty="0" err="1"/>
              <a:t>sehingga</a:t>
            </a:r>
            <a:r>
              <a:rPr lang="en-US" sz="2800" dirty="0"/>
              <a:t> komputer </a:t>
            </a:r>
            <a:r>
              <a:rPr lang="en-US" sz="2800" dirty="0" err="1"/>
              <a:t>tersebut</a:t>
            </a:r>
            <a:r>
              <a:rPr lang="en-US" sz="2800" dirty="0"/>
              <a:t> </a:t>
            </a:r>
            <a:r>
              <a:rPr lang="en-US" sz="2800" dirty="0" err="1"/>
              <a:t>bisa</a:t>
            </a:r>
            <a:r>
              <a:rPr lang="en-US" sz="2800" dirty="0"/>
              <a:t> </a:t>
            </a:r>
            <a:r>
              <a:rPr lang="en-US" sz="2800" dirty="0" err="1"/>
              <a:t>digunakan</a:t>
            </a:r>
            <a:r>
              <a:rPr lang="en-US" sz="2800" dirty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32049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User interface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program </a:t>
            </a:r>
            <a:r>
              <a:rPr lang="en-US" sz="2400" dirty="0" err="1"/>
              <a:t>dan</a:t>
            </a:r>
            <a:r>
              <a:rPr lang="en-US" sz="2400" dirty="0"/>
              <a:t> user </a:t>
            </a:r>
            <a:r>
              <a:rPr lang="en-US" sz="2400" dirty="0" err="1"/>
              <a:t>berkomunikasi</a:t>
            </a:r>
            <a:r>
              <a:rPr lang="en-US" sz="2400" dirty="0"/>
              <a:t>. </a:t>
            </a:r>
            <a:r>
              <a:rPr lang="en-US" sz="2400" dirty="0" err="1"/>
              <a:t>Istilah</a:t>
            </a:r>
            <a:r>
              <a:rPr lang="en-US" sz="2400" dirty="0"/>
              <a:t> user interface </a:t>
            </a:r>
            <a:r>
              <a:rPr lang="en-US" sz="2400" dirty="0" err="1"/>
              <a:t>atau</a:t>
            </a:r>
            <a:r>
              <a:rPr lang="en-US" sz="2400" dirty="0"/>
              <a:t> interface </a:t>
            </a:r>
            <a:r>
              <a:rPr lang="en-US" sz="2400" dirty="0" err="1"/>
              <a:t>kadang-kadang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penggati</a:t>
            </a:r>
            <a:r>
              <a:rPr lang="en-US" sz="2400" dirty="0"/>
              <a:t> </a:t>
            </a:r>
            <a:r>
              <a:rPr lang="en-US" sz="2400" dirty="0" err="1"/>
              <a:t>istilah</a:t>
            </a:r>
            <a:r>
              <a:rPr lang="en-US" sz="2400" dirty="0"/>
              <a:t> HCI (Human Computer Interaction). HCI (Human Computer Interface)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aspek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interaksi</a:t>
            </a:r>
            <a:r>
              <a:rPr lang="en-US" sz="2400" dirty="0"/>
              <a:t> </a:t>
            </a:r>
            <a:r>
              <a:rPr lang="en-US" sz="2400" dirty="0" err="1"/>
              <a:t>pengguna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computer,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hanya</a:t>
            </a:r>
            <a:r>
              <a:rPr lang="en-US" sz="2400" dirty="0"/>
              <a:t> hardware. </a:t>
            </a:r>
            <a:r>
              <a:rPr lang="en-US" sz="2400" dirty="0" err="1"/>
              <a:t>Semuanya</a:t>
            </a:r>
            <a:r>
              <a:rPr lang="en-US" sz="2400" dirty="0"/>
              <a:t> yang </a:t>
            </a:r>
            <a:r>
              <a:rPr lang="en-US" sz="2400" dirty="0" err="1"/>
              <a:t>terlhat</a:t>
            </a:r>
            <a:r>
              <a:rPr lang="en-US" sz="2400" dirty="0"/>
              <a:t> </a:t>
            </a:r>
            <a:r>
              <a:rPr lang="en-US" sz="2400" dirty="0" err="1"/>
              <a:t>dilayar</a:t>
            </a:r>
            <a:r>
              <a:rPr lang="en-US" sz="2400" dirty="0"/>
              <a:t>, </a:t>
            </a:r>
            <a:r>
              <a:rPr lang="en-US" sz="2400" dirty="0" err="1"/>
              <a:t>membaca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dokumentasi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dimanipulasi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keyboard (</a:t>
            </a:r>
            <a:r>
              <a:rPr lang="en-US" sz="2400" dirty="0" err="1"/>
              <a:t>atau</a:t>
            </a:r>
            <a:r>
              <a:rPr lang="en-US" sz="2400" dirty="0"/>
              <a:t> mouse) </a:t>
            </a:r>
            <a:r>
              <a:rPr lang="en-US" sz="2400" dirty="0" err="1"/>
              <a:t>merupaka</a:t>
            </a:r>
            <a:r>
              <a:rPr lang="en-US" sz="2400" dirty="0"/>
              <a:t> </a:t>
            </a:r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user interface.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28604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Fungsi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User Interface </a:t>
            </a:r>
            <a:r>
              <a:rPr lang="en-US" dirty="0" err="1"/>
              <a:t>berfungsi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menghubungkan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penterjemah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system </a:t>
            </a:r>
            <a:r>
              <a:rPr lang="en-US" dirty="0" err="1"/>
              <a:t>operasi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computer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.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demikian</a:t>
            </a:r>
            <a:r>
              <a:rPr lang="en-US" dirty="0"/>
              <a:t>, user interface </a:t>
            </a:r>
            <a:r>
              <a:rPr lang="en-US" dirty="0" err="1"/>
              <a:t>bisa</a:t>
            </a:r>
            <a:r>
              <a:rPr lang="en-US" dirty="0"/>
              <a:t> juga </a:t>
            </a:r>
            <a:r>
              <a:rPr lang="en-US" dirty="0" err="1"/>
              <a:t>diartikan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mekanisme</a:t>
            </a:r>
            <a:r>
              <a:rPr lang="en-US" dirty="0"/>
              <a:t> inter-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integrasi</a:t>
            </a:r>
            <a:r>
              <a:rPr lang="en-US" dirty="0"/>
              <a:t> total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keras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yang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bekomputer</a:t>
            </a:r>
            <a:r>
              <a:rPr lang="en-US" dirty="0"/>
              <a:t>. Use interface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sisi</a:t>
            </a:r>
            <a:r>
              <a:rPr lang="en-US" dirty="0"/>
              <a:t> software bias </a:t>
            </a:r>
            <a:r>
              <a:rPr lang="en-US" dirty="0" err="1"/>
              <a:t>berbentuk</a:t>
            </a:r>
            <a:r>
              <a:rPr lang="en-US" dirty="0"/>
              <a:t> Graphical User Interface (GUI) </a:t>
            </a:r>
            <a:r>
              <a:rPr lang="en-US" dirty="0" err="1"/>
              <a:t>atau</a:t>
            </a:r>
            <a:r>
              <a:rPr lang="en-US" dirty="0"/>
              <a:t> Command Line </a:t>
            </a:r>
            <a:r>
              <a:rPr lang="en-US" dirty="0" err="1"/>
              <a:t>Interfae</a:t>
            </a:r>
            <a:r>
              <a:rPr lang="en-US" dirty="0"/>
              <a:t> (CLI),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sisi</a:t>
            </a:r>
            <a:r>
              <a:rPr lang="en-US" dirty="0"/>
              <a:t> hardware bias </a:t>
            </a:r>
            <a:r>
              <a:rPr lang="en-US" dirty="0" err="1"/>
              <a:t>berbentuk</a:t>
            </a:r>
            <a:r>
              <a:rPr lang="en-US" dirty="0"/>
              <a:t> </a:t>
            </a:r>
            <a:r>
              <a:rPr lang="en-US" dirty="0" err="1"/>
              <a:t>Aplle</a:t>
            </a:r>
            <a:r>
              <a:rPr lang="en-US" dirty="0"/>
              <a:t> Desktop Bus (ADB), USB, </a:t>
            </a:r>
            <a:r>
              <a:rPr lang="en-US" dirty="0" err="1"/>
              <a:t>dan</a:t>
            </a:r>
            <a:r>
              <a:rPr lang="en-US" dirty="0"/>
              <a:t> fire wire.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169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Tujuan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Antarmuka</a:t>
            </a:r>
            <a:r>
              <a:rPr lang="en-US" b="1" dirty="0"/>
              <a:t> </a:t>
            </a:r>
            <a:r>
              <a:rPr lang="en-US" b="1" dirty="0" err="1"/>
              <a:t>Pengguna</a:t>
            </a:r>
            <a:r>
              <a:rPr lang="en-US" b="1" dirty="0"/>
              <a:t> (User Interface)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mesin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antarmuka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pengoperasian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mesin</a:t>
            </a:r>
            <a:r>
              <a:rPr lang="en-US" dirty="0"/>
              <a:t> yang </a:t>
            </a:r>
            <a:r>
              <a:rPr lang="en-US" dirty="0" err="1"/>
              <a:t>efektif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umpan</a:t>
            </a:r>
            <a:r>
              <a:rPr lang="en-US" dirty="0"/>
              <a:t> </a:t>
            </a:r>
            <a:r>
              <a:rPr lang="en-US" dirty="0" err="1"/>
              <a:t>balik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mesin</a:t>
            </a:r>
            <a:r>
              <a:rPr lang="en-US" dirty="0"/>
              <a:t> yang </a:t>
            </a:r>
            <a:r>
              <a:rPr lang="en-US" dirty="0" err="1"/>
              <a:t>membantu</a:t>
            </a:r>
            <a:r>
              <a:rPr lang="en-US" dirty="0"/>
              <a:t> operator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operasional</a:t>
            </a:r>
            <a:r>
              <a:rPr lang="en-US" dirty="0"/>
              <a:t>. </a:t>
            </a:r>
            <a:r>
              <a:rPr lang="en-US" dirty="0" err="1"/>
              <a:t>Contoh-contoh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 </a:t>
            </a:r>
            <a:r>
              <a:rPr lang="en-US" dirty="0" err="1"/>
              <a:t>antarmuka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aspek-aspek</a:t>
            </a:r>
            <a:r>
              <a:rPr lang="en-US" dirty="0"/>
              <a:t> </a:t>
            </a:r>
            <a:r>
              <a:rPr lang="en-US" dirty="0" err="1"/>
              <a:t>interaktif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komputer, </a:t>
            </a:r>
            <a:r>
              <a:rPr lang="en-US" dirty="0" err="1"/>
              <a:t>alat-alat</a:t>
            </a:r>
            <a:r>
              <a:rPr lang="en-US" dirty="0"/>
              <a:t>, </a:t>
            </a:r>
            <a:r>
              <a:rPr lang="en-US" dirty="0" err="1"/>
              <a:t>kontrol</a:t>
            </a:r>
            <a:r>
              <a:rPr lang="en-US" dirty="0"/>
              <a:t> operator </a:t>
            </a:r>
            <a:r>
              <a:rPr lang="en-US" dirty="0" err="1"/>
              <a:t>mesin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kontrol</a:t>
            </a:r>
            <a:r>
              <a:rPr lang="en-US" dirty="0"/>
              <a:t> proses.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589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118565"/>
          </a:xfrm>
        </p:spPr>
        <p:txBody>
          <a:bodyPr>
            <a:noAutofit/>
          </a:bodyPr>
          <a:lstStyle/>
          <a:p>
            <a:r>
              <a:rPr lang="en-US" sz="3200" b="1" dirty="0" err="1"/>
              <a:t>Tujuan</a:t>
            </a:r>
            <a:r>
              <a:rPr lang="en-US" sz="3200" b="1" dirty="0"/>
              <a:t> </a:t>
            </a:r>
            <a:r>
              <a:rPr lang="en-US" sz="3200" b="1" dirty="0" err="1"/>
              <a:t>Perancangan</a:t>
            </a:r>
            <a:r>
              <a:rPr lang="en-US" sz="3200" b="1" dirty="0"/>
              <a:t> </a:t>
            </a:r>
            <a:r>
              <a:rPr lang="en-US" sz="3200" b="1" dirty="0" err="1"/>
              <a:t>Antarmuka</a:t>
            </a:r>
            <a:r>
              <a:rPr lang="en-US" sz="3200" b="1" dirty="0"/>
              <a:t> </a:t>
            </a:r>
            <a:r>
              <a:rPr lang="en-US" sz="3200" b="1" dirty="0" err="1"/>
              <a:t>Pengguna</a:t>
            </a:r>
            <a:r>
              <a:rPr lang="en-US" sz="3200" b="1" dirty="0"/>
              <a:t> (User Interface)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438400"/>
            <a:ext cx="8770571" cy="441960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Perancangan</a:t>
            </a:r>
            <a:r>
              <a:rPr lang="en-US" dirty="0"/>
              <a:t> </a:t>
            </a:r>
            <a:r>
              <a:rPr lang="en-US" dirty="0" err="1"/>
              <a:t>Antarmuka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merancang</a:t>
            </a:r>
            <a:r>
              <a:rPr lang="en-US" dirty="0"/>
              <a:t> interface yang </a:t>
            </a:r>
            <a:r>
              <a:rPr lang="en-US" dirty="0" err="1"/>
              <a:t>efektif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 </a:t>
            </a:r>
            <a:r>
              <a:rPr lang="en-US" dirty="0" err="1"/>
              <a:t>lunak</a:t>
            </a:r>
            <a:r>
              <a:rPr lang="en-US" dirty="0"/>
              <a:t>. </a:t>
            </a:r>
            <a:r>
              <a:rPr lang="en-US" dirty="0" err="1"/>
              <a:t>Efektif</a:t>
            </a:r>
            <a:r>
              <a:rPr lang="en-US" dirty="0"/>
              <a:t> </a:t>
            </a:r>
            <a:r>
              <a:rPr lang="en-US" dirty="0" err="1"/>
              <a:t>artinya</a:t>
            </a:r>
            <a:r>
              <a:rPr lang="en-US" dirty="0"/>
              <a:t> </a:t>
            </a:r>
            <a:r>
              <a:rPr lang="en-US" dirty="0" err="1"/>
              <a:t>siap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hasilnya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dg </a:t>
            </a:r>
            <a:r>
              <a:rPr lang="en-US" dirty="0" err="1"/>
              <a:t>kebutuhan</a:t>
            </a:r>
            <a:r>
              <a:rPr lang="en-US" dirty="0"/>
              <a:t>. 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disini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penggunanya</a:t>
            </a:r>
            <a:r>
              <a:rPr lang="en-US" dirty="0"/>
              <a:t>. 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menilai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interface,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fungsinya</a:t>
            </a:r>
            <a:r>
              <a:rPr lang="en-US" dirty="0"/>
              <a:t> </a:t>
            </a:r>
            <a:r>
              <a:rPr lang="en-US" dirty="0" err="1"/>
              <a:t>melainkan</a:t>
            </a:r>
            <a:r>
              <a:rPr lang="en-US" dirty="0"/>
              <a:t> </a:t>
            </a:r>
            <a:r>
              <a:rPr lang="en-US" dirty="0" err="1"/>
              <a:t>dari</a:t>
            </a:r>
            <a:r>
              <a:rPr lang="en-US" dirty="0"/>
              <a:t> user </a:t>
            </a:r>
            <a:r>
              <a:rPr lang="en-US" dirty="0" err="1"/>
              <a:t>interfacenya</a:t>
            </a:r>
            <a:r>
              <a:rPr lang="en-US" dirty="0"/>
              <a:t>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user </a:t>
            </a:r>
            <a:r>
              <a:rPr lang="en-US" dirty="0" err="1"/>
              <a:t>interfacenya</a:t>
            </a:r>
            <a:r>
              <a:rPr lang="en-US" dirty="0"/>
              <a:t> yang </a:t>
            </a:r>
            <a:r>
              <a:rPr lang="en-US" dirty="0" err="1"/>
              <a:t>buruk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 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alasan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software.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interface yang </a:t>
            </a:r>
            <a:r>
              <a:rPr lang="en-US" dirty="0" err="1"/>
              <a:t>buruk</a:t>
            </a:r>
            <a:r>
              <a:rPr lang="en-US" dirty="0"/>
              <a:t> </a:t>
            </a:r>
            <a:r>
              <a:rPr lang="en-US" dirty="0" err="1"/>
              <a:t>sebabkan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kesalahan</a:t>
            </a:r>
            <a:r>
              <a:rPr lang="en-US" dirty="0"/>
              <a:t> fatal. 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interface yang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software </a:t>
            </a:r>
            <a:r>
              <a:rPr lang="en-US" dirty="0" err="1"/>
              <a:t>adalah</a:t>
            </a:r>
            <a:r>
              <a:rPr lang="en-US" dirty="0"/>
              <a:t> </a:t>
            </a:r>
            <a:r>
              <a:rPr lang="en-US" b="1" dirty="0"/>
              <a:t>GUI</a:t>
            </a:r>
            <a:r>
              <a:rPr lang="en-US" dirty="0"/>
              <a:t> (</a:t>
            </a:r>
            <a:r>
              <a:rPr lang="en-US" b="1" i="1" dirty="0"/>
              <a:t>Graphical User Interface</a:t>
            </a:r>
            <a:r>
              <a:rPr lang="en-US" dirty="0"/>
              <a:t>). GUI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:</a:t>
            </a:r>
          </a:p>
          <a:p>
            <a:r>
              <a:rPr lang="en-US" dirty="0" err="1"/>
              <a:t>Gampang</a:t>
            </a:r>
            <a:r>
              <a:rPr lang="en-US" dirty="0"/>
              <a:t> </a:t>
            </a:r>
            <a:r>
              <a:rPr lang="en-US" dirty="0" err="1"/>
              <a:t>dipelajari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yang </a:t>
            </a: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 komputer </a:t>
            </a:r>
            <a:r>
              <a:rPr lang="en-US" dirty="0" err="1"/>
              <a:t>cukup</a:t>
            </a:r>
            <a:r>
              <a:rPr lang="en-US" dirty="0"/>
              <a:t> minim.</a:t>
            </a:r>
          </a:p>
          <a:p>
            <a:r>
              <a:rPr lang="en-US" dirty="0" err="1"/>
              <a:t>Berpindah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layar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layar</a:t>
            </a:r>
            <a:r>
              <a:rPr lang="en-US" dirty="0"/>
              <a:t> yang lain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kehilangan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 </a:t>
            </a:r>
            <a:r>
              <a:rPr lang="en-US" dirty="0" err="1"/>
              <a:t>dimungkinkan</a:t>
            </a:r>
            <a:r>
              <a:rPr lang="en-US" dirty="0"/>
              <a:t>.</a:t>
            </a:r>
          </a:p>
          <a:p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penuh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layar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segera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macam</a:t>
            </a:r>
            <a:r>
              <a:rPr lang="en-US" dirty="0"/>
              <a:t> </a:t>
            </a:r>
            <a:r>
              <a:rPr lang="en-US" dirty="0" err="1"/>
              <a:t>tugas</a:t>
            </a:r>
            <a:r>
              <a:rPr lang="en-US" dirty="0"/>
              <a:t>/</a:t>
            </a:r>
            <a:r>
              <a:rPr lang="en-US" dirty="0" err="1"/>
              <a:t>keperluan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015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762320"/>
              </p:ext>
            </p:extLst>
          </p:nvPr>
        </p:nvGraphicFramePr>
        <p:xfrm>
          <a:off x="3216165" y="1497723"/>
          <a:ext cx="8308427" cy="5234155"/>
        </p:xfrm>
        <a:graphic>
          <a:graphicData uri="http://schemas.openxmlformats.org/drawingml/2006/table">
            <a:tbl>
              <a:tblPr/>
              <a:tblGrid>
                <a:gridCol w="2349063"/>
                <a:gridCol w="5959364"/>
              </a:tblGrid>
              <a:tr h="410522">
                <a:tc>
                  <a:txBody>
                    <a:bodyPr/>
                    <a:lstStyle/>
                    <a:p>
                      <a:r>
                        <a:rPr lang="en-US" sz="1400" dirty="0" err="1">
                          <a:effectLst/>
                        </a:rPr>
                        <a:t>Karakteristik</a:t>
                      </a:r>
                      <a:endParaRPr lang="en-US" sz="1400" dirty="0">
                        <a:effectLst/>
                      </a:endParaRPr>
                    </a:p>
                  </a:txBody>
                  <a:tcPr marL="71593" marR="71593" marT="35797" marB="357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>
                          <a:effectLst/>
                        </a:rPr>
                        <a:t>Penjelasan</a:t>
                      </a:r>
                      <a:endParaRPr lang="en-US" sz="1400" dirty="0">
                        <a:effectLst/>
                      </a:endParaRPr>
                    </a:p>
                  </a:txBody>
                  <a:tcPr marL="71593" marR="71593" marT="35797" marB="357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26305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Window</a:t>
                      </a:r>
                    </a:p>
                  </a:txBody>
                  <a:tcPr marL="71593" marR="71593" marT="35797" marB="357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Beberapa window bisa  tampilkan informasi – informasi berbeda sekaligus pada layar.</a:t>
                      </a:r>
                    </a:p>
                  </a:txBody>
                  <a:tcPr marL="71593" marR="71593" marT="35797" marB="357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26305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Icon</a:t>
                      </a:r>
                    </a:p>
                  </a:txBody>
                  <a:tcPr marL="71593" marR="71593" marT="35797" marB="357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Mewakili informasi yang berbeda seperti icon untuk file, icon folder atau icon untuk program tertentu</a:t>
                      </a:r>
                    </a:p>
                  </a:txBody>
                  <a:tcPr marL="71593" marR="71593" marT="35797" marB="357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26305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Menu</a:t>
                      </a:r>
                    </a:p>
                  </a:txBody>
                  <a:tcPr marL="71593" marR="71593" marT="35797" marB="357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Menawarkan perintah – perintah yang disusun dalam menu tanpa harus mengetik</a:t>
                      </a:r>
                    </a:p>
                  </a:txBody>
                  <a:tcPr marL="71593" marR="71593" marT="35797" marB="357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18413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Pointing</a:t>
                      </a:r>
                    </a:p>
                  </a:txBody>
                  <a:tcPr marL="71593" marR="71593" marT="35797" marB="357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Alat petunjuk seperti mouse untuk memilih pilihan pada layar.</a:t>
                      </a:r>
                    </a:p>
                  </a:txBody>
                  <a:tcPr marL="71593" marR="71593" marT="35797" marB="357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26305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Graphic</a:t>
                      </a:r>
                    </a:p>
                  </a:txBody>
                  <a:tcPr marL="71593" marR="71593" marT="35797" marB="357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>
                          <a:effectLst/>
                        </a:rPr>
                        <a:t>Gambar</a:t>
                      </a:r>
                      <a:r>
                        <a:rPr lang="en-US" sz="1400" dirty="0">
                          <a:effectLst/>
                        </a:rPr>
                        <a:t> yang </a:t>
                      </a:r>
                      <a:r>
                        <a:rPr lang="en-US" sz="1400" dirty="0" err="1">
                          <a:effectLst/>
                        </a:rPr>
                        <a:t>bisa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dicampur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dengan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teks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pada</a:t>
                      </a:r>
                      <a:r>
                        <a:rPr lang="en-US" sz="1400" dirty="0">
                          <a:effectLst/>
                        </a:rPr>
                        <a:t> display yang </a:t>
                      </a:r>
                      <a:r>
                        <a:rPr lang="en-US" sz="1400" dirty="0" err="1">
                          <a:effectLst/>
                        </a:rPr>
                        <a:t>sama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untuk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menyajikan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informasi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</a:p>
                  </a:txBody>
                  <a:tcPr marL="71593" marR="71593" marT="35797" marB="357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-6632174" y="-269304"/>
            <a:ext cx="22008222" cy="53860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rgbClr val="353535"/>
                </a:solidFill>
                <a:effectLst/>
                <a:latin typeface="Merriweather"/>
              </a:rPr>
              <a:t>Beberapa karakteristik dari GUI dan penjelasannya dapat dilihat pada Tabel dibawah.</a:t>
            </a:r>
            <a:endParaRPr kumimoji="0" lang="en-US" altLang="en-US" sz="1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093698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7</TotalTime>
  <Words>364</Words>
  <Application>Microsoft Office PowerPoint</Application>
  <PresentationFormat>Widescreen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Schoolbook</vt:lpstr>
      <vt:lpstr>Corbel</vt:lpstr>
      <vt:lpstr>Merriweather</vt:lpstr>
      <vt:lpstr>Feathered</vt:lpstr>
      <vt:lpstr>Menerapkan Berbagai   Struktur Kontrol dalam Aplikasi antar muka  (User Interface)  PEMOGRAMAN DASAR (TKJ X)</vt:lpstr>
      <vt:lpstr>Pengertian Antarmuka Pengguna (User Interface)</vt:lpstr>
      <vt:lpstr>User interface</vt:lpstr>
      <vt:lpstr>Fungsi</vt:lpstr>
      <vt:lpstr>Tujuan dari Antarmuka Pengguna (User Interface) </vt:lpstr>
      <vt:lpstr>Tujuan Perancangan Antarmuka Pengguna (User Interface)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Menerapkan Berbagai   Struktur Kontrol dalam Aplikasi antar muka  (User Interface)  PEMOGRAMAN DASAR (TKJ X)</dc:title>
  <dc:creator>komputer</dc:creator>
  <cp:lastModifiedBy>komputer</cp:lastModifiedBy>
  <cp:revision>1</cp:revision>
  <dcterms:created xsi:type="dcterms:W3CDTF">2021-05-04T03:50:22Z</dcterms:created>
  <dcterms:modified xsi:type="dcterms:W3CDTF">2021-05-04T03:57:55Z</dcterms:modified>
</cp:coreProperties>
</file>